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5" r:id="rId3"/>
    <p:sldId id="300" r:id="rId4"/>
    <p:sldId id="301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296" r:id="rId13"/>
    <p:sldId id="302" r:id="rId14"/>
    <p:sldId id="303" r:id="rId15"/>
    <p:sldId id="304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imes New Roman" panose="02020603050405020304" pitchFamily="18" charset="0"/>
      <p:regular r:id="rId29"/>
    </p:embeddedFont>
    <p:embeddedFont>
      <p:font typeface="標楷體" panose="03000509000000000000" pitchFamily="65" charset="-12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2D4A"/>
    <a:srgbClr val="A4161A"/>
    <a:srgbClr val="FF4D6D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figma.com/community/file/92992741125296738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help.figma.com/hc/en-us/articles/360038006754-View-a-file-s-version-history" TargetMode="Externa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figma.com/hc/en-us/articles/360038663994-Name-and-organize-component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figma.com/community/plugin/739918456607459153/measur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hyperlink" Target="https://iconify.desig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conify.desig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82143" y="5785914"/>
            <a:ext cx="2076748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Figma02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 descr="其中包含以下圖片：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t="4259" r="5083" b="7605"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413657" y="2539571"/>
            <a:ext cx="17536886" cy="224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中，可以活用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 Grid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排版網格，以便於產生全自動的輔助網格。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排版網格有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等三種屬性可供選擇：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：適用於需要講求高精度的局部設計或物件的對齊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講求線條粗細皆需要統一的圖示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：適用於製作響應式網頁時不同裝置的寬度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\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寬度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【layout Grid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排版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E9159E-F7CF-427F-BE08-AF74DA8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477" y="4991100"/>
            <a:ext cx="9431066" cy="392484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4FDE26-8346-4592-ABF6-09864BDDB0AA}"/>
              </a:ext>
            </a:extLst>
          </p:cNvPr>
          <p:cNvSpPr txBox="1"/>
          <p:nvPr/>
        </p:nvSpPr>
        <p:spPr>
          <a:xfrm>
            <a:off x="10957877" y="8989915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Grid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Columns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Cows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網格的效果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46730E4-F2C6-4534-A126-5309E383E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" y="5497840"/>
            <a:ext cx="8354591" cy="336279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F29C9E-44E6-436C-A4C3-373AAC7DDFE1}"/>
              </a:ext>
            </a:extLst>
          </p:cNvPr>
          <p:cNvSpPr txBox="1"/>
          <p:nvPr/>
        </p:nvSpPr>
        <p:spPr>
          <a:xfrm>
            <a:off x="1676400" y="8977215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開啟方式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827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413657" y="2539571"/>
            <a:ext cx="17536886" cy="340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有跟多參數進行調整：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Type(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類似文字靠左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Right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Center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Stretch(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延伸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：切出來的數量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Gutert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：網格中間的間距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Margin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：第一個行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列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與邊緣的距離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Offset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：網格偏移量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【layout Grid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排版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DFDD61-6E5A-417E-B24D-C1DFDD725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733956"/>
            <a:ext cx="11263273" cy="51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1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協作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交付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1000" y="1734672"/>
            <a:ext cx="8153400" cy="2256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除了單張介面圖，還需要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Flow(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介面流程全覽圖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也可以到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community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Flow Kit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等關鍵字。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800" dirty="0">
                <a:hlinkClick r:id="rId2"/>
              </a:rPr>
              <a:t>Flow Your Screens (UI Flow Kit) | Figma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9D2C9C-65F6-41FF-8A64-88FDD49A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6" y="4120720"/>
            <a:ext cx="8268854" cy="324847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1A2EEE1-A38C-4231-8D1E-7CD5EFAC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125" y="5627667"/>
            <a:ext cx="4653179" cy="3465569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5351E51C-0C24-4917-8F8C-E4CB616EBC9A}"/>
              </a:ext>
            </a:extLst>
          </p:cNvPr>
          <p:cNvSpPr txBox="1"/>
          <p:nvPr/>
        </p:nvSpPr>
        <p:spPr>
          <a:xfrm>
            <a:off x="9271000" y="1713140"/>
            <a:ext cx="8153400" cy="2256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有提供版本檢視。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可以回朔到自動儲存的任何版本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免費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付費有差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800" dirty="0">
                <a:hlinkClick r:id="rId5"/>
              </a:rPr>
              <a:t>View a file's version history – Figma Learn - Help Center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61531C-5BB4-4C78-ACC3-05282F653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29512"/>
          <a:stretch/>
        </p:blipFill>
        <p:spPr bwMode="auto">
          <a:xfrm>
            <a:off x="9143998" y="4014141"/>
            <a:ext cx="3977936" cy="50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82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協作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交付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1000" y="1734672"/>
            <a:ext cx="81534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檢視程式碼的功能現在要付費了。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(X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176F22-3627-4E1C-B851-789EC4C6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489573"/>
            <a:ext cx="6966393" cy="312556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195A1220-DAF6-4C51-AD23-D5EBF7433036}"/>
              </a:ext>
            </a:extLst>
          </p:cNvPr>
          <p:cNvSpPr txBox="1"/>
          <p:nvPr/>
        </p:nvSpPr>
        <p:spPr>
          <a:xfrm>
            <a:off x="7696200" y="1795838"/>
            <a:ext cx="10591796" cy="1679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整理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可以採用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】/【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方式取名。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補充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800" dirty="0">
                <a:hlinkClick r:id="rId3"/>
              </a:rPr>
              <a:t>Name and organize components – Figma Learn - Help Center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DB26A01-A171-4F31-A2D4-B27414FFD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959" y="3788304"/>
            <a:ext cx="10050278" cy="5401429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169DF742-B9C8-4154-AD2C-8F524C05BACA}"/>
              </a:ext>
            </a:extLst>
          </p:cNvPr>
          <p:cNvSpPr txBox="1"/>
          <p:nvPr/>
        </p:nvSpPr>
        <p:spPr>
          <a:xfrm>
            <a:off x="419100" y="5658979"/>
            <a:ext cx="72771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批次修改圖層名稱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898DF7E-B40B-4170-8FB6-A7915D92C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6241203"/>
            <a:ext cx="5676900" cy="3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9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協作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交付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5351E51C-0C24-4917-8F8C-E4CB616EBC9A}"/>
              </a:ext>
            </a:extLst>
          </p:cNvPr>
          <p:cNvSpPr txBox="1"/>
          <p:nvPr/>
        </p:nvSpPr>
        <p:spPr>
          <a:xfrm>
            <a:off x="381000" y="1803575"/>
            <a:ext cx="13487400" cy="2256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進行資訊標註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(Annotation)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如果是要針對文字傳遞，可以使用內建的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comment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如果是針對物件標註屬性，可以使用外掛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【Measure】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en-US" altLang="zh-TW" sz="2800" dirty="0">
                <a:hlinkClick r:id="rId2"/>
              </a:rPr>
              <a:t>Measure – Figma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E38C60-FF11-4DDA-B948-88701C98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771900"/>
            <a:ext cx="9906000" cy="62052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83C22B6-0E82-4307-B955-7A52A26B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577165"/>
            <a:ext cx="4892995" cy="329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9E8B34-E092-496D-A6EA-C3F3297F5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78927"/>
            <a:ext cx="4039685" cy="47295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555F28-AFB2-469A-B59B-149DF4D8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34" y="5143500"/>
            <a:ext cx="4201552" cy="4154344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3301BE50-EFEC-4A51-9E83-81FED3397424}"/>
              </a:ext>
            </a:extLst>
          </p:cNvPr>
          <p:cNvSpPr txBox="1"/>
          <p:nvPr/>
        </p:nvSpPr>
        <p:spPr>
          <a:xfrm>
            <a:off x="228600" y="180495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安裝方式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BFF9476-05D4-494D-A5F7-11EA5A88B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690" y="2979368"/>
            <a:ext cx="10043306" cy="386281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76EC1B-6F06-4EB5-BE6D-826BCB126B63}"/>
              </a:ext>
            </a:extLst>
          </p:cNvPr>
          <p:cNvSpPr txBox="1"/>
          <p:nvPr/>
        </p:nvSpPr>
        <p:spPr>
          <a:xfrm>
            <a:off x="10820400" y="6842178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Figma Community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進行安裝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E7EBF1-A68E-4A21-A645-3042BFAB60DB}"/>
              </a:ext>
            </a:extLst>
          </p:cNvPr>
          <p:cNvSpPr txBox="1"/>
          <p:nvPr/>
        </p:nvSpPr>
        <p:spPr>
          <a:xfrm>
            <a:off x="1677485" y="9341799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內建安裝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Pligin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方式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2833914" y="1855505"/>
            <a:ext cx="134874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可以透過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Ctrl+P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快速呼叫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功能。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4613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126030" y="2933700"/>
            <a:ext cx="56388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Unsplash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：快速產生高品質圖片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DEA213-A385-4121-9B03-5EF4A505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0" y="3503683"/>
            <a:ext cx="5080647" cy="50108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12A494-DBD8-4FBD-A785-8AED8CF3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45" y="4061957"/>
            <a:ext cx="6403909" cy="5885673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B508A1D6-991C-4BAF-A6F0-644941C1BA58}"/>
              </a:ext>
            </a:extLst>
          </p:cNvPr>
          <p:cNvSpPr txBox="1"/>
          <p:nvPr/>
        </p:nvSpPr>
        <p:spPr>
          <a:xfrm>
            <a:off x="5802345" y="1748525"/>
            <a:ext cx="6403910" cy="2256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Iconify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：快速產生向量圖示的好用工具。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前端可以直接在他的官網找到原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hlinkClick r:id="rId4"/>
              </a:rPr>
              <a:t>Iconify Design: All popular icon sets, one framework.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203F85DE-C954-4A7B-A11A-8E08BD3E62FC}"/>
              </a:ext>
            </a:extLst>
          </p:cNvPr>
          <p:cNvSpPr txBox="1"/>
          <p:nvPr/>
        </p:nvSpPr>
        <p:spPr>
          <a:xfrm>
            <a:off x="12573000" y="2781300"/>
            <a:ext cx="4583730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Material Design Icons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：眾多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PNG&amp;SVG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B0009B8-B9E4-420D-81A0-2A2050032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400" y="3881368"/>
            <a:ext cx="4114800" cy="60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983343" y="2791921"/>
            <a:ext cx="56388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Unsplash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：快速產生高品質圖片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DEA213-A385-4121-9B03-5EF4A505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4" y="3467100"/>
            <a:ext cx="6316820" cy="62300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12A494-DBD8-4FBD-A785-8AED8CF3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3695700"/>
            <a:ext cx="6778652" cy="6230090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B508A1D6-991C-4BAF-A6F0-644941C1BA58}"/>
              </a:ext>
            </a:extLst>
          </p:cNvPr>
          <p:cNvSpPr txBox="1"/>
          <p:nvPr/>
        </p:nvSpPr>
        <p:spPr>
          <a:xfrm>
            <a:off x="8001000" y="1824249"/>
            <a:ext cx="9677400" cy="1679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Iconify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：快速產生向量圖示的好用工具。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前端可以直接在他的官網找到原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hlinkClick r:id="rId4"/>
              </a:rPr>
              <a:t>Iconify Design: All popular icon sets, one framework.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A42D0D6-90B7-4C6F-A930-0F8B7A450BD6}"/>
              </a:ext>
            </a:extLst>
          </p:cNvPr>
          <p:cNvSpPr txBox="1"/>
          <p:nvPr/>
        </p:nvSpPr>
        <p:spPr>
          <a:xfrm>
            <a:off x="228600" y="180495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圖片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&amp;icon】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743989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883832" y="2506101"/>
            <a:ext cx="6580753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Map Maker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：快速製作任何地點的地圖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指定範圍地圖以圖片檔輸出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B508A1D6-991C-4BAF-A6F0-644941C1BA58}"/>
              </a:ext>
            </a:extLst>
          </p:cNvPr>
          <p:cNvSpPr txBox="1"/>
          <p:nvPr/>
        </p:nvSpPr>
        <p:spPr>
          <a:xfrm>
            <a:off x="8077200" y="2450140"/>
            <a:ext cx="96774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Vector Maps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：快速插入向量地圖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主要生成簡單的向量區域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A42D0D6-90B7-4C6F-A930-0F8B7A450BD6}"/>
              </a:ext>
            </a:extLst>
          </p:cNvPr>
          <p:cNvSpPr txBox="1"/>
          <p:nvPr/>
        </p:nvSpPr>
        <p:spPr>
          <a:xfrm>
            <a:off x="228600" y="180495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【map】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95F885-A472-4F1A-A312-15B42ADC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765987"/>
            <a:ext cx="6487774" cy="61781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BBB01A7-7C26-4A7C-B1E0-AADBAD175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99" y="3765987"/>
            <a:ext cx="7576079" cy="61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9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970643" y="2979652"/>
            <a:ext cx="658075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Charts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：快速建立簡單圖表。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A42D0D6-90B7-4C6F-A930-0F8B7A450BD6}"/>
              </a:ext>
            </a:extLst>
          </p:cNvPr>
          <p:cNvSpPr txBox="1"/>
          <p:nvPr/>
        </p:nvSpPr>
        <p:spPr>
          <a:xfrm>
            <a:off x="228600" y="180495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【chart】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5FED880-B4D2-4BBD-B1ED-3C75B3E8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42" y="3765987"/>
            <a:ext cx="6659158" cy="54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228600" y="1828975"/>
            <a:ext cx="17124704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是一種「自動佈局」方式，能讓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物件自動適應內容大小。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允許垂直和水平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Padding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的單獨設置，來確保排版的一致性與美觀。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支援巢狀結構，可將多個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物件嵌套，像按鈕列、文章區塊等複雜組合。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支援垂直和水平兩種排列方式，可根據設計需求自由切換。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成員間的間隔（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Spacing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）也可調整，並支援自動調整大小（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Resizing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），以適應不同屏幕尺寸。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補充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】https://reurl.cc/E6N8dn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AB0D68-D978-4F3B-9894-254C368B0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362700"/>
            <a:ext cx="5105400" cy="304360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18E97C0-7BDF-4C0A-B0CA-8D71B37E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735968"/>
            <a:ext cx="5258004" cy="518611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5B529C0-CA7A-42AB-8526-88FC741B6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025" y="5955472"/>
            <a:ext cx="5953279" cy="385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376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1876329" y="1867679"/>
            <a:ext cx="6580753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Blobs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：快速建立不重複的向量色塊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B508A1D6-991C-4BAF-A6F0-644941C1BA58}"/>
              </a:ext>
            </a:extLst>
          </p:cNvPr>
          <p:cNvSpPr txBox="1"/>
          <p:nvPr/>
        </p:nvSpPr>
        <p:spPr>
          <a:xfrm>
            <a:off x="7897972" y="2784886"/>
            <a:ext cx="96774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Confetti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：建立五彩紙屑效果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A42D0D6-90B7-4C6F-A930-0F8B7A450BD6}"/>
              </a:ext>
            </a:extLst>
          </p:cNvPr>
          <p:cNvSpPr txBox="1"/>
          <p:nvPr/>
        </p:nvSpPr>
        <p:spPr>
          <a:xfrm>
            <a:off x="228600" y="180495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圖案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18749-2D0B-49F0-89D7-AD8C1FFF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2507360"/>
            <a:ext cx="5715000" cy="29602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E287E2-6089-4C0B-9404-575C61C88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4" t="15925" b="2977"/>
          <a:stretch/>
        </p:blipFill>
        <p:spPr>
          <a:xfrm>
            <a:off x="6913259" y="3390900"/>
            <a:ext cx="10738313" cy="4114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9A39DE-2F0F-4E6D-AB4D-6F2D67A1B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132" y="6852831"/>
            <a:ext cx="5180117" cy="2882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0CCD6CA-6712-42AD-9B99-AE1758D49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6476728"/>
            <a:ext cx="6123553" cy="3634806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FDF298A-31B9-4E66-83B3-4B861F3D1294}"/>
              </a:ext>
            </a:extLst>
          </p:cNvPr>
          <p:cNvSpPr txBox="1"/>
          <p:nvPr/>
        </p:nvSpPr>
        <p:spPr>
          <a:xfrm>
            <a:off x="636428" y="5875772"/>
            <a:ext cx="96774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 Waves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：建立波浪向量效果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466265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762000" y="2426601"/>
            <a:ext cx="658075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Gifs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：快速插入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GIF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動畫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A42D0D6-90B7-4C6F-A930-0F8B7A450BD6}"/>
              </a:ext>
            </a:extLst>
          </p:cNvPr>
          <p:cNvSpPr txBox="1"/>
          <p:nvPr/>
        </p:nvSpPr>
        <p:spPr>
          <a:xfrm>
            <a:off x="228600" y="180495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【GIF】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ADB7E0-A8F3-46E6-ACCC-E6276D89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9" y="3055305"/>
            <a:ext cx="7125694" cy="6220693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493C3D64-4FFC-42DF-9B1E-28BE70A7457C}"/>
              </a:ext>
            </a:extLst>
          </p:cNvPr>
          <p:cNvSpPr txBox="1"/>
          <p:nvPr/>
        </p:nvSpPr>
        <p:spPr>
          <a:xfrm>
            <a:off x="9448800" y="4024126"/>
            <a:ext cx="658075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LottieFiles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：高質感動態效果社群資源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C2367DD-1C2C-429F-AFAC-8FD727CA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762500"/>
            <a:ext cx="819262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381000" y="2448837"/>
            <a:ext cx="658075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Image Palette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：從圖像提取相關配色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A42D0D6-90B7-4C6F-A930-0F8B7A450BD6}"/>
              </a:ext>
            </a:extLst>
          </p:cNvPr>
          <p:cNvSpPr txBox="1"/>
          <p:nvPr/>
        </p:nvSpPr>
        <p:spPr>
          <a:xfrm>
            <a:off x="228600" y="180495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【Color】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3C3D64-4FFC-42DF-9B1E-28BE70A7457C}"/>
              </a:ext>
            </a:extLst>
          </p:cNvPr>
          <p:cNvSpPr txBox="1"/>
          <p:nvPr/>
        </p:nvSpPr>
        <p:spPr>
          <a:xfrm>
            <a:off x="10515600" y="2316764"/>
            <a:ext cx="658075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Webgradients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：快速產生優美漸層色彩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7C105D-69D4-40AA-A693-18C3115EF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7"/>
          <a:stretch/>
        </p:blipFill>
        <p:spPr>
          <a:xfrm>
            <a:off x="381000" y="3460267"/>
            <a:ext cx="9354856" cy="45685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B6FF4A-D3DB-41A1-9451-435886F0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2967184"/>
            <a:ext cx="5268060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9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Figma Plugin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C14E925-7CCD-4328-8BE3-8F17F34EBCC6}"/>
              </a:ext>
            </a:extLst>
          </p:cNvPr>
          <p:cNvSpPr txBox="1"/>
          <p:nvPr/>
        </p:nvSpPr>
        <p:spPr>
          <a:xfrm>
            <a:off x="381000" y="2448837"/>
            <a:ext cx="8915400" cy="224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教材知名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轉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Code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的外掛，現在都要付費了。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還是說，大家有好料可以分享一下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擦汗。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有找一個是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Figma to Code (HTML, Tailwind, Flutter,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SwiftUI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A42D0D6-90B7-4C6F-A930-0F8B7A450BD6}"/>
              </a:ext>
            </a:extLst>
          </p:cNvPr>
          <p:cNvSpPr txBox="1"/>
          <p:nvPr/>
        </p:nvSpPr>
        <p:spPr>
          <a:xfrm>
            <a:off x="228600" y="1804958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與程式相關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3C3D64-4FFC-42DF-9B1E-28BE70A7457C}"/>
              </a:ext>
            </a:extLst>
          </p:cNvPr>
          <p:cNvSpPr txBox="1"/>
          <p:nvPr/>
        </p:nvSpPr>
        <p:spPr>
          <a:xfrm>
            <a:off x="10515600" y="2316764"/>
            <a:ext cx="658075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Lorem ipsum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：產生經典假字好用工具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30D1B3B-2A58-4B78-9C12-29DE083E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810366"/>
            <a:ext cx="7467600" cy="506798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1CA1BF-B9B9-4A4E-A596-481116C7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789" y="3009900"/>
            <a:ext cx="3934374" cy="70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3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1000" y="2359505"/>
            <a:ext cx="9982200" cy="397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組合按鈕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準備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右鍵選擇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【Add auto layout】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後，會多一層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可以注意一下他的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為了看清楚，這時你可以在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上底色。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可以嘗試修改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padding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icon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加入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E091-BC20-472D-9A9E-2EB04F5B0255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Layout01】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ABC188-0B0C-4D89-9619-4E5DC80D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06" y="1874183"/>
            <a:ext cx="7392432" cy="278168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8A64D7-41A1-4669-B4C3-2F962D65D717}"/>
              </a:ext>
            </a:extLst>
          </p:cNvPr>
          <p:cNvSpPr txBox="1"/>
          <p:nvPr/>
        </p:nvSpPr>
        <p:spPr>
          <a:xfrm>
            <a:off x="13915571" y="4716176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建立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auto layout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BF92C63-A7BE-40DA-B9B4-F2B282FE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543" y="5382110"/>
            <a:ext cx="4639322" cy="154326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6B76E0D-E916-45F1-A813-64C4827C6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6741042"/>
            <a:ext cx="6392167" cy="279121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D978C7-0BDF-4FFB-88FD-17C40ACBF311}"/>
              </a:ext>
            </a:extLst>
          </p:cNvPr>
          <p:cNvSpPr txBox="1"/>
          <p:nvPr/>
        </p:nvSpPr>
        <p:spPr>
          <a:xfrm>
            <a:off x="14296571" y="6972859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增加底色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D3B9DEE-AFF5-4195-80AA-C2E8AEE319CF}"/>
              </a:ext>
            </a:extLst>
          </p:cNvPr>
          <p:cNvSpPr txBox="1"/>
          <p:nvPr/>
        </p:nvSpPr>
        <p:spPr>
          <a:xfrm>
            <a:off x="2781738" y="9563100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修改</a:t>
            </a:r>
            <a:r>
              <a:rPr lang="en-US" altLang="zh-TW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padding</a:t>
            </a:r>
            <a:r>
              <a:rPr lang="zh-TW" altLang="zh-TW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</a:rPr>
              <a:t>屬性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B7807C8-727B-48AE-9094-C13758C7E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571" y="7927495"/>
            <a:ext cx="3096057" cy="142894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172FA5-43CC-45E7-BCAA-DDDC29BD6752}"/>
              </a:ext>
            </a:extLst>
          </p:cNvPr>
          <p:cNvSpPr txBox="1"/>
          <p:nvPr/>
        </p:nvSpPr>
        <p:spPr>
          <a:xfrm>
            <a:off x="7300685" y="9455666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拖進去的時候，他自動給出空間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A967BBE-88D5-4E68-B46D-5726FE352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5806" y="7731928"/>
            <a:ext cx="6611273" cy="1752845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DE585EA-DBD5-4B6F-A23F-A19DB347B55C}"/>
              </a:ext>
            </a:extLst>
          </p:cNvPr>
          <p:cNvSpPr txBox="1"/>
          <p:nvPr/>
        </p:nvSpPr>
        <p:spPr>
          <a:xfrm>
            <a:off x="14554200" y="9532257"/>
            <a:ext cx="3991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嘗試調整中間的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59463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Auto Layout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E091-BC20-472D-9A9E-2EB04F5B0255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【Demo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 Layout02】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172FA5-43CC-45E7-BCAA-DDDC29BD6752}"/>
              </a:ext>
            </a:extLst>
          </p:cNvPr>
          <p:cNvSpPr txBox="1"/>
          <p:nvPr/>
        </p:nvSpPr>
        <p:spPr>
          <a:xfrm>
            <a:off x="1806573" y="7996491"/>
            <a:ext cx="6670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全選所有的物件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轉換為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Auto Layout,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將會自動進行排列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DE585EA-DBD5-4B6F-A23F-A19DB347B55C}"/>
              </a:ext>
            </a:extLst>
          </p:cNvPr>
          <p:cNvSpPr txBox="1"/>
          <p:nvPr/>
        </p:nvSpPr>
        <p:spPr>
          <a:xfrm>
            <a:off x="12395882" y="7917146"/>
            <a:ext cx="4448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Auto Layout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可切換水平與垂直排列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777376-6455-4C03-BF42-78A44E36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36" y="4150924"/>
            <a:ext cx="9371235" cy="3845567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1000" y="2359505"/>
            <a:ext cx="10342906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組合式選單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全選所有的物件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轉換為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Auto Layout,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將會自動進行排列。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9E1F8FC-08F5-4FFC-B1F8-22F2A061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285" y="4597759"/>
            <a:ext cx="8820715" cy="3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5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DE585EA-DBD5-4B6F-A23F-A19DB347B55C}"/>
              </a:ext>
            </a:extLst>
          </p:cNvPr>
          <p:cNvSpPr txBox="1"/>
          <p:nvPr/>
        </p:nvSpPr>
        <p:spPr>
          <a:xfrm>
            <a:off x="2286000" y="9121271"/>
            <a:ext cx="5486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透過不同的約束條件設定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由原頁寬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360px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拉寬至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500px,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將會出現不同的配置方式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51971" y="1839712"/>
            <a:ext cx="17449800" cy="340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RWD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是一種「自適應網頁設計」，讓同一個網站可根據不同裝置的螢幕尺寸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如手機、平板、電腦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自動調整布局。這個概念由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Ethan Marcotte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2011 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年提出，成為現今網頁設計的主流。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一般網頁為了能夠兼顧電腦及行動裝置的使用需求，會制定響應式網頁的佈局。傳統作法會需要建立多張不同解析度的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Frame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來進行排版，不過只要把圖層設定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Constraints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約束條件，就能使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Frame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進行水平或垂直縮放時，保持預期的縮放位置，也可以讓文字、圖片配合不同的尺寸調整比例和配置。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Constraints</a:t>
            </a: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可以被分為水平及垂直。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D856F7-487C-4759-88EC-88CC8B41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7" y="5586146"/>
            <a:ext cx="8657771" cy="34248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E3796F-B7A3-4C36-8BF4-DB48BE33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886" y="5586146"/>
            <a:ext cx="4686297" cy="17647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9F9E781-63E3-47CE-8B24-AC1A1633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5571" y="5584332"/>
            <a:ext cx="3886200" cy="300210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4F7C42-9757-476A-B213-3F78D7D082E3}"/>
              </a:ext>
            </a:extLst>
          </p:cNvPr>
          <p:cNvSpPr txBox="1"/>
          <p:nvPr/>
        </p:nvSpPr>
        <p:spPr>
          <a:xfrm>
            <a:off x="13115471" y="8728660"/>
            <a:ext cx="548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Figma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中水平約束的相關選項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8955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511628" y="2488583"/>
            <a:ext cx="8755743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，目標圖層固定靠左的距離，且物件本身寬度固定。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6AEC1D-662D-4AEA-9CBB-23AB5837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852413"/>
            <a:ext cx="8534400" cy="28309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63268E-0AED-4015-B321-015724FD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554" y="4827120"/>
            <a:ext cx="8549158" cy="2667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2728831-BF5C-46B6-AF2C-9CCAC923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925" y="7597418"/>
            <a:ext cx="8549158" cy="2669625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55600" y="4827120"/>
            <a:ext cx="8755743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Right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，目標圖層固定靠右的距離，且物件本身寬度固定。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4C5E5127-F6FD-4537-B3C0-BE66B8E3213A}"/>
              </a:ext>
            </a:extLst>
          </p:cNvPr>
          <p:cNvSpPr txBox="1"/>
          <p:nvPr/>
        </p:nvSpPr>
        <p:spPr>
          <a:xfrm>
            <a:off x="264886" y="7499963"/>
            <a:ext cx="8755743" cy="167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and Right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，目標圖層固定靠左與靠右的距離，且物件本身會縮放至符合靠左及靠右的固定距離。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【Horizontal Constraints】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56885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88257" y="1852412"/>
            <a:ext cx="8755743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Center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，目標圖層置中，且物件本身寬度固定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55600" y="4827120"/>
            <a:ext cx="8755743" cy="167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Scale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，目標圖層與左右兩側的距離。目標本身皆以等比例跟隨上一層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的縮放而改變。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15C6CE-4143-4B8F-A9E1-B02A8F69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38" y="1700680"/>
            <a:ext cx="8532958" cy="26808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4F5ACCA-145B-477D-8890-C9FA9A77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38" y="4403271"/>
            <a:ext cx="8536591" cy="26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2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51971" y="7886700"/>
            <a:ext cx="17536886" cy="167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，目標圖層固定置頂的距離，且物件本身高度固定。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Buttom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，目標圖層固定置底的距離，且物件本身高度固定。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Top and 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Buttom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，目標圖層固定置頂且置底的距離，且物件本身高度固定。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【Vertical Constraints】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D2D2EE-F1F5-4BCA-9B14-AB57AFE6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6" y="3779951"/>
            <a:ext cx="5497534" cy="31451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F0402C-1385-440B-9C91-A4BCE094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615" y="3772186"/>
            <a:ext cx="5974171" cy="33806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88A6C94-C583-4805-B1C5-8529930C5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7872" y="3772186"/>
            <a:ext cx="5990729" cy="34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8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Constraints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4CF278F-60AE-4D76-AC9E-42D7F15237B5}"/>
              </a:ext>
            </a:extLst>
          </p:cNvPr>
          <p:cNvSpPr txBox="1"/>
          <p:nvPr/>
        </p:nvSpPr>
        <p:spPr>
          <a:xfrm>
            <a:off x="351971" y="7886700"/>
            <a:ext cx="17536886" cy="167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Center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，目標圖層置中，且物件本身高度固定。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Scale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，是指對照上一層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，目標圖層與上下兩側距離、目標本身，皆以等比例跟隨上一層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Frame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的縮放而改變。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24C322E2-D124-46EC-B747-F9A01771078A}"/>
              </a:ext>
            </a:extLst>
          </p:cNvPr>
          <p:cNvSpPr txBox="1"/>
          <p:nvPr/>
        </p:nvSpPr>
        <p:spPr>
          <a:xfrm>
            <a:off x="228600" y="1828975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【Vertical Constraints】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BEFDA5-F1C7-4204-A3E6-636DE23C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96871"/>
            <a:ext cx="7798967" cy="44892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DA5F427-D551-43E0-8066-2D6E2F8F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545011"/>
            <a:ext cx="813548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2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8019</TotalTime>
  <Words>1387</Words>
  <Application>Microsoft Office PowerPoint</Application>
  <PresentationFormat>自訂</PresentationFormat>
  <Paragraphs>132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221</cp:revision>
  <dcterms:created xsi:type="dcterms:W3CDTF">2006-08-16T00:00:00Z</dcterms:created>
  <dcterms:modified xsi:type="dcterms:W3CDTF">2025-01-23T08:31:55Z</dcterms:modified>
  <dc:identifier>DAGRTmEneC4</dc:identifier>
</cp:coreProperties>
</file>